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6" r:id="rId5"/>
    <p:sldId id="258" r:id="rId6"/>
    <p:sldId id="264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85802" autoAdjust="0"/>
  </p:normalViewPr>
  <p:slideViewPr>
    <p:cSldViewPr snapToGrid="0">
      <p:cViewPr varScale="1">
        <p:scale>
          <a:sx n="75" d="100"/>
          <a:sy n="75" d="100"/>
        </p:scale>
        <p:origin x="96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CB20B-3609-4700-A5E8-81C322636A3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59AE333-998D-4C80-8664-F32A9F77C08D}">
      <dgm:prSet phldrT="[Texte]"/>
      <dgm:spPr/>
      <dgm:t>
        <a:bodyPr/>
        <a:lstStyle/>
        <a:p>
          <a:r>
            <a:rPr lang="fr-FR" dirty="0" smtClean="0"/>
            <a:t>BEP 2 ans</a:t>
          </a:r>
          <a:endParaRPr lang="fr-FR" dirty="0"/>
        </a:p>
      </dgm:t>
    </dgm:pt>
    <dgm:pt modelId="{58498FBF-0BD3-436E-B615-B7B523240EC4}" type="parTrans" cxnId="{1B85B53B-6EAC-4006-AE38-2CCE3D9768F2}">
      <dgm:prSet/>
      <dgm:spPr/>
      <dgm:t>
        <a:bodyPr/>
        <a:lstStyle/>
        <a:p>
          <a:endParaRPr lang="fr-FR"/>
        </a:p>
      </dgm:t>
    </dgm:pt>
    <dgm:pt modelId="{B76AE603-ECA5-4507-9673-86EF021A22C3}" type="sibTrans" cxnId="{1B85B53B-6EAC-4006-AE38-2CCE3D9768F2}">
      <dgm:prSet/>
      <dgm:spPr/>
      <dgm:t>
        <a:bodyPr/>
        <a:lstStyle/>
        <a:p>
          <a:endParaRPr lang="fr-FR"/>
        </a:p>
      </dgm:t>
    </dgm:pt>
    <dgm:pt modelId="{5CF5ACD9-4098-44EF-B5C8-1794AB551FB1}">
      <dgm:prSet phldrT="[Texte]"/>
      <dgm:spPr/>
      <dgm:t>
        <a:bodyPr/>
        <a:lstStyle/>
        <a:p>
          <a:r>
            <a:rPr lang="fr-FR" dirty="0" smtClean="0"/>
            <a:t>BAC PRO 2 ans</a:t>
          </a:r>
          <a:endParaRPr lang="fr-FR" dirty="0"/>
        </a:p>
      </dgm:t>
    </dgm:pt>
    <dgm:pt modelId="{5D7C530B-F0F1-43B3-909B-FE78D2CA58E1}" type="parTrans" cxnId="{0F0B112A-EE14-4529-85FB-748325EA7F82}">
      <dgm:prSet/>
      <dgm:spPr/>
      <dgm:t>
        <a:bodyPr/>
        <a:lstStyle/>
        <a:p>
          <a:endParaRPr lang="fr-FR"/>
        </a:p>
      </dgm:t>
    </dgm:pt>
    <dgm:pt modelId="{60C6F5D8-F6A7-4531-B12A-C0FEA4480500}" type="sibTrans" cxnId="{0F0B112A-EE14-4529-85FB-748325EA7F82}">
      <dgm:prSet/>
      <dgm:spPr/>
      <dgm:t>
        <a:bodyPr/>
        <a:lstStyle/>
        <a:p>
          <a:endParaRPr lang="fr-FR"/>
        </a:p>
      </dgm:t>
    </dgm:pt>
    <dgm:pt modelId="{280059FB-6986-4DA0-9FCC-924B109B9EAD}">
      <dgm:prSet phldrT="[Texte]"/>
      <dgm:spPr/>
      <dgm:t>
        <a:bodyPr/>
        <a:lstStyle/>
        <a:p>
          <a:r>
            <a:rPr lang="fr-FR" dirty="0" smtClean="0"/>
            <a:t>BAC PRO 3 ans</a:t>
          </a:r>
          <a:endParaRPr lang="fr-FR" dirty="0"/>
        </a:p>
      </dgm:t>
    </dgm:pt>
    <dgm:pt modelId="{CF6D88FB-3C84-4AB9-B057-35F0677CF2D7}" type="parTrans" cxnId="{AAC2DF43-49EF-47E9-A01E-70D247982D5C}">
      <dgm:prSet/>
      <dgm:spPr/>
      <dgm:t>
        <a:bodyPr/>
        <a:lstStyle/>
        <a:p>
          <a:endParaRPr lang="fr-FR"/>
        </a:p>
      </dgm:t>
    </dgm:pt>
    <dgm:pt modelId="{B57281B2-049C-4C6F-92CC-530C3978EA9E}" type="sibTrans" cxnId="{AAC2DF43-49EF-47E9-A01E-70D247982D5C}">
      <dgm:prSet/>
      <dgm:spPr/>
      <dgm:t>
        <a:bodyPr/>
        <a:lstStyle/>
        <a:p>
          <a:endParaRPr lang="fr-FR"/>
        </a:p>
      </dgm:t>
    </dgm:pt>
    <dgm:pt modelId="{AF6FF899-4468-4ED1-8391-4DB046CD234D}" type="pres">
      <dgm:prSet presAssocID="{3A5CB20B-3609-4700-A5E8-81C322636A3B}" presName="CompostProcess" presStyleCnt="0">
        <dgm:presLayoutVars>
          <dgm:dir/>
          <dgm:resizeHandles val="exact"/>
        </dgm:presLayoutVars>
      </dgm:prSet>
      <dgm:spPr/>
    </dgm:pt>
    <dgm:pt modelId="{6EF7491B-E7AD-4F83-99F2-916C48997F31}" type="pres">
      <dgm:prSet presAssocID="{3A5CB20B-3609-4700-A5E8-81C322636A3B}" presName="arrow" presStyleLbl="bgShp" presStyleIdx="0" presStyleCnt="1"/>
      <dgm:spPr/>
    </dgm:pt>
    <dgm:pt modelId="{3CF8840D-C5F9-4B1E-A19B-CA43AE7E351C}" type="pres">
      <dgm:prSet presAssocID="{3A5CB20B-3609-4700-A5E8-81C322636A3B}" presName="linearProcess" presStyleCnt="0"/>
      <dgm:spPr/>
    </dgm:pt>
    <dgm:pt modelId="{1AA9C97E-2D4B-43B7-AE20-62442EC384E5}" type="pres">
      <dgm:prSet presAssocID="{859AE333-998D-4C80-8664-F32A9F77C08D}" presName="textNode" presStyleLbl="node1" presStyleIdx="0" presStyleCnt="3" custScaleX="314420" custLinFactX="102785" custLinFactNeighborX="200000" custLinFactNeighborY="-3277">
        <dgm:presLayoutVars>
          <dgm:bulletEnabled val="1"/>
        </dgm:presLayoutVars>
      </dgm:prSet>
      <dgm:spPr/>
    </dgm:pt>
    <dgm:pt modelId="{244F0C70-2FAB-46F6-85AF-E98AB05066F8}" type="pres">
      <dgm:prSet presAssocID="{B76AE603-ECA5-4507-9673-86EF021A22C3}" presName="sibTrans" presStyleCnt="0"/>
      <dgm:spPr/>
    </dgm:pt>
    <dgm:pt modelId="{972BC3DF-E59A-4CE6-9061-6C8927C7096B}" type="pres">
      <dgm:prSet presAssocID="{5CF5ACD9-4098-44EF-B5C8-1794AB551FB1}" presName="textNode" presStyleLbl="node1" presStyleIdx="1" presStyleCnt="3" custScaleX="326101" custLinFactX="100000" custLinFactNeighborX="183343" custLinFactNeighborY="-32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B04DAD-8FCF-4A4F-8879-A16E87570626}" type="pres">
      <dgm:prSet presAssocID="{60C6F5D8-F6A7-4531-B12A-C0FEA4480500}" presName="sibTrans" presStyleCnt="0"/>
      <dgm:spPr/>
    </dgm:pt>
    <dgm:pt modelId="{658E4C30-EF28-4F85-97D9-1AEA76AA0875}" type="pres">
      <dgm:prSet presAssocID="{280059FB-6986-4DA0-9FCC-924B109B9EAD}" presName="textNode" presStyleLbl="node1" presStyleIdx="2" presStyleCnt="3" custScaleX="658389" custScaleY="50555" custLinFactX="-500000" custLinFactNeighborX="-597057" custLinFactNeighborY="78083">
        <dgm:presLayoutVars>
          <dgm:bulletEnabled val="1"/>
        </dgm:presLayoutVars>
      </dgm:prSet>
      <dgm:spPr/>
    </dgm:pt>
  </dgm:ptLst>
  <dgm:cxnLst>
    <dgm:cxn modelId="{4FB8FA59-ADD2-4A6D-AAA6-9708BCD73F97}" type="presOf" srcId="{3A5CB20B-3609-4700-A5E8-81C322636A3B}" destId="{AF6FF899-4468-4ED1-8391-4DB046CD234D}" srcOrd="0" destOrd="0" presId="urn:microsoft.com/office/officeart/2005/8/layout/hProcess9"/>
    <dgm:cxn modelId="{1B85B53B-6EAC-4006-AE38-2CCE3D9768F2}" srcId="{3A5CB20B-3609-4700-A5E8-81C322636A3B}" destId="{859AE333-998D-4C80-8664-F32A9F77C08D}" srcOrd="0" destOrd="0" parTransId="{58498FBF-0BD3-436E-B615-B7B523240EC4}" sibTransId="{B76AE603-ECA5-4507-9673-86EF021A22C3}"/>
    <dgm:cxn modelId="{0F0B112A-EE14-4529-85FB-748325EA7F82}" srcId="{3A5CB20B-3609-4700-A5E8-81C322636A3B}" destId="{5CF5ACD9-4098-44EF-B5C8-1794AB551FB1}" srcOrd="1" destOrd="0" parTransId="{5D7C530B-F0F1-43B3-909B-FE78D2CA58E1}" sibTransId="{60C6F5D8-F6A7-4531-B12A-C0FEA4480500}"/>
    <dgm:cxn modelId="{AAC2DF43-49EF-47E9-A01E-70D247982D5C}" srcId="{3A5CB20B-3609-4700-A5E8-81C322636A3B}" destId="{280059FB-6986-4DA0-9FCC-924B109B9EAD}" srcOrd="2" destOrd="0" parTransId="{CF6D88FB-3C84-4AB9-B057-35F0677CF2D7}" sibTransId="{B57281B2-049C-4C6F-92CC-530C3978EA9E}"/>
    <dgm:cxn modelId="{A16C50D4-ACDC-4F18-962B-49381390E8C1}" type="presOf" srcId="{859AE333-998D-4C80-8664-F32A9F77C08D}" destId="{1AA9C97E-2D4B-43B7-AE20-62442EC384E5}" srcOrd="0" destOrd="0" presId="urn:microsoft.com/office/officeart/2005/8/layout/hProcess9"/>
    <dgm:cxn modelId="{A562D9C5-F187-4E3F-947A-4C8230B49BBB}" type="presOf" srcId="{280059FB-6986-4DA0-9FCC-924B109B9EAD}" destId="{658E4C30-EF28-4F85-97D9-1AEA76AA0875}" srcOrd="0" destOrd="0" presId="urn:microsoft.com/office/officeart/2005/8/layout/hProcess9"/>
    <dgm:cxn modelId="{C7BA20DE-6A13-41D7-B418-8124706A682A}" type="presOf" srcId="{5CF5ACD9-4098-44EF-B5C8-1794AB551FB1}" destId="{972BC3DF-E59A-4CE6-9061-6C8927C7096B}" srcOrd="0" destOrd="0" presId="urn:microsoft.com/office/officeart/2005/8/layout/hProcess9"/>
    <dgm:cxn modelId="{9035CE81-06C0-42A6-9430-41BAA5295CC6}" type="presParOf" srcId="{AF6FF899-4468-4ED1-8391-4DB046CD234D}" destId="{6EF7491B-E7AD-4F83-99F2-916C48997F31}" srcOrd="0" destOrd="0" presId="urn:microsoft.com/office/officeart/2005/8/layout/hProcess9"/>
    <dgm:cxn modelId="{CEDDCB24-E6A0-4B36-A609-0E569B7C1D8E}" type="presParOf" srcId="{AF6FF899-4468-4ED1-8391-4DB046CD234D}" destId="{3CF8840D-C5F9-4B1E-A19B-CA43AE7E351C}" srcOrd="1" destOrd="0" presId="urn:microsoft.com/office/officeart/2005/8/layout/hProcess9"/>
    <dgm:cxn modelId="{3E17018A-721C-4F4A-B283-2D51B21EA032}" type="presParOf" srcId="{3CF8840D-C5F9-4B1E-A19B-CA43AE7E351C}" destId="{1AA9C97E-2D4B-43B7-AE20-62442EC384E5}" srcOrd="0" destOrd="0" presId="urn:microsoft.com/office/officeart/2005/8/layout/hProcess9"/>
    <dgm:cxn modelId="{AB3C5955-62C3-448A-ADDD-2915136B7870}" type="presParOf" srcId="{3CF8840D-C5F9-4B1E-A19B-CA43AE7E351C}" destId="{244F0C70-2FAB-46F6-85AF-E98AB05066F8}" srcOrd="1" destOrd="0" presId="urn:microsoft.com/office/officeart/2005/8/layout/hProcess9"/>
    <dgm:cxn modelId="{8FE4426A-8A26-4AA7-975A-BA63A51B98B6}" type="presParOf" srcId="{3CF8840D-C5F9-4B1E-A19B-CA43AE7E351C}" destId="{972BC3DF-E59A-4CE6-9061-6C8927C7096B}" srcOrd="2" destOrd="0" presId="urn:microsoft.com/office/officeart/2005/8/layout/hProcess9"/>
    <dgm:cxn modelId="{2C267BAC-E353-4EFD-BE78-7539AC952C02}" type="presParOf" srcId="{3CF8840D-C5F9-4B1E-A19B-CA43AE7E351C}" destId="{D1B04DAD-8FCF-4A4F-8879-A16E87570626}" srcOrd="3" destOrd="0" presId="urn:microsoft.com/office/officeart/2005/8/layout/hProcess9"/>
    <dgm:cxn modelId="{88007BC8-4EEB-4EF6-B1CA-C72CE4BD54D7}" type="presParOf" srcId="{3CF8840D-C5F9-4B1E-A19B-CA43AE7E351C}" destId="{658E4C30-EF28-4F85-97D9-1AEA76AA087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CB20B-3609-4700-A5E8-81C322636A3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9AE333-998D-4C80-8664-F32A9F77C08D}">
      <dgm:prSet phldrT="[Texte]"/>
      <dgm:spPr/>
      <dgm:t>
        <a:bodyPr/>
        <a:lstStyle/>
        <a:p>
          <a:r>
            <a:rPr lang="fr-FR" dirty="0" smtClean="0"/>
            <a:t>CAP SAN/PLOM 2 ans</a:t>
          </a:r>
          <a:endParaRPr lang="fr-FR" dirty="0"/>
        </a:p>
      </dgm:t>
    </dgm:pt>
    <dgm:pt modelId="{58498FBF-0BD3-436E-B615-B7B523240EC4}" type="parTrans" cxnId="{1B85B53B-6EAC-4006-AE38-2CCE3D9768F2}">
      <dgm:prSet/>
      <dgm:spPr/>
      <dgm:t>
        <a:bodyPr/>
        <a:lstStyle/>
        <a:p>
          <a:endParaRPr lang="fr-FR"/>
        </a:p>
      </dgm:t>
    </dgm:pt>
    <dgm:pt modelId="{B76AE603-ECA5-4507-9673-86EF021A22C3}" type="sibTrans" cxnId="{1B85B53B-6EAC-4006-AE38-2CCE3D9768F2}">
      <dgm:prSet/>
      <dgm:spPr/>
      <dgm:t>
        <a:bodyPr/>
        <a:lstStyle/>
        <a:p>
          <a:endParaRPr lang="fr-FR"/>
        </a:p>
      </dgm:t>
    </dgm:pt>
    <dgm:pt modelId="{5CF5ACD9-4098-44EF-B5C8-1794AB551FB1}">
      <dgm:prSet phldrT="[Texte]"/>
      <dgm:spPr/>
      <dgm:t>
        <a:bodyPr/>
        <a:lstStyle/>
        <a:p>
          <a:r>
            <a:rPr lang="fr-FR" dirty="0" smtClean="0"/>
            <a:t>CAP INSTAL THERMIQUE 1 an</a:t>
          </a:r>
          <a:endParaRPr lang="fr-FR" dirty="0"/>
        </a:p>
      </dgm:t>
    </dgm:pt>
    <dgm:pt modelId="{5D7C530B-F0F1-43B3-909B-FE78D2CA58E1}" type="parTrans" cxnId="{0F0B112A-EE14-4529-85FB-748325EA7F82}">
      <dgm:prSet/>
      <dgm:spPr/>
      <dgm:t>
        <a:bodyPr/>
        <a:lstStyle/>
        <a:p>
          <a:endParaRPr lang="fr-FR"/>
        </a:p>
      </dgm:t>
    </dgm:pt>
    <dgm:pt modelId="{60C6F5D8-F6A7-4531-B12A-C0FEA4480500}" type="sibTrans" cxnId="{0F0B112A-EE14-4529-85FB-748325EA7F82}">
      <dgm:prSet/>
      <dgm:spPr/>
      <dgm:t>
        <a:bodyPr/>
        <a:lstStyle/>
        <a:p>
          <a:endParaRPr lang="fr-FR"/>
        </a:p>
      </dgm:t>
    </dgm:pt>
    <dgm:pt modelId="{8667C5BB-9731-46BE-A04F-D938E186BC3F}">
      <dgm:prSet phldrT="[Texte]"/>
      <dgm:spPr/>
      <dgm:t>
        <a:bodyPr/>
        <a:lstStyle/>
        <a:p>
          <a:r>
            <a:rPr lang="fr-FR" dirty="0" smtClean="0"/>
            <a:t>BP Génie Climatique 2 ans</a:t>
          </a:r>
          <a:endParaRPr lang="fr-FR" dirty="0"/>
        </a:p>
      </dgm:t>
    </dgm:pt>
    <dgm:pt modelId="{C88D283C-B8C8-4023-8BB8-0DA4CDEC9905}" type="parTrans" cxnId="{47D8DE4E-86EA-44C0-A17D-F84F2166032C}">
      <dgm:prSet/>
      <dgm:spPr/>
      <dgm:t>
        <a:bodyPr/>
        <a:lstStyle/>
        <a:p>
          <a:endParaRPr lang="fr-FR"/>
        </a:p>
      </dgm:t>
    </dgm:pt>
    <dgm:pt modelId="{98CFF9BD-4AD2-4187-A11F-F42305CA865C}" type="sibTrans" cxnId="{47D8DE4E-86EA-44C0-A17D-F84F2166032C}">
      <dgm:prSet/>
      <dgm:spPr/>
      <dgm:t>
        <a:bodyPr/>
        <a:lstStyle/>
        <a:p>
          <a:endParaRPr lang="fr-FR"/>
        </a:p>
      </dgm:t>
    </dgm:pt>
    <dgm:pt modelId="{98B498CC-0A90-4391-91B4-1012777BC438}">
      <dgm:prSet phldrT="[Texte]"/>
      <dgm:spPr/>
      <dgm:t>
        <a:bodyPr/>
        <a:lstStyle/>
        <a:p>
          <a:r>
            <a:rPr lang="fr-FR" dirty="0" smtClean="0"/>
            <a:t>MC Energie Renouvelable 1 an</a:t>
          </a:r>
          <a:endParaRPr lang="fr-FR" dirty="0"/>
        </a:p>
      </dgm:t>
    </dgm:pt>
    <dgm:pt modelId="{28BD21FB-70D5-457D-951C-73C5FAE9AC53}" type="parTrans" cxnId="{3C8D7DAC-9A60-46EB-BE45-0D93241B285F}">
      <dgm:prSet/>
      <dgm:spPr/>
      <dgm:t>
        <a:bodyPr/>
        <a:lstStyle/>
        <a:p>
          <a:endParaRPr lang="fr-FR"/>
        </a:p>
      </dgm:t>
    </dgm:pt>
    <dgm:pt modelId="{EB33E60E-C4B3-4920-83FF-53E5EA4F02BE}" type="sibTrans" cxnId="{3C8D7DAC-9A60-46EB-BE45-0D93241B285F}">
      <dgm:prSet/>
      <dgm:spPr/>
      <dgm:t>
        <a:bodyPr/>
        <a:lstStyle/>
        <a:p>
          <a:endParaRPr lang="fr-FR"/>
        </a:p>
      </dgm:t>
    </dgm:pt>
    <dgm:pt modelId="{AF6FF899-4468-4ED1-8391-4DB046CD234D}" type="pres">
      <dgm:prSet presAssocID="{3A5CB20B-3609-4700-A5E8-81C322636A3B}" presName="CompostProcess" presStyleCnt="0">
        <dgm:presLayoutVars>
          <dgm:dir/>
          <dgm:resizeHandles val="exact"/>
        </dgm:presLayoutVars>
      </dgm:prSet>
      <dgm:spPr/>
    </dgm:pt>
    <dgm:pt modelId="{6EF7491B-E7AD-4F83-99F2-916C48997F31}" type="pres">
      <dgm:prSet presAssocID="{3A5CB20B-3609-4700-A5E8-81C322636A3B}" presName="arrow" presStyleLbl="bgShp" presStyleIdx="0" presStyleCnt="1" custScaleX="117647" custLinFactNeighborX="9440" custLinFactNeighborY="3076"/>
      <dgm:spPr/>
    </dgm:pt>
    <dgm:pt modelId="{3CF8840D-C5F9-4B1E-A19B-CA43AE7E351C}" type="pres">
      <dgm:prSet presAssocID="{3A5CB20B-3609-4700-A5E8-81C322636A3B}" presName="linearProcess" presStyleCnt="0"/>
      <dgm:spPr/>
    </dgm:pt>
    <dgm:pt modelId="{1AA9C97E-2D4B-43B7-AE20-62442EC384E5}" type="pres">
      <dgm:prSet presAssocID="{859AE333-998D-4C80-8664-F32A9F77C08D}" presName="textNode" presStyleLbl="node1" presStyleIdx="0" presStyleCnt="4" custScaleX="69558" custLinFactX="-21806" custLinFactNeighborX="-100000" custLinFactNeighborY="13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4F0C70-2FAB-46F6-85AF-E98AB05066F8}" type="pres">
      <dgm:prSet presAssocID="{B76AE603-ECA5-4507-9673-86EF021A22C3}" presName="sibTrans" presStyleCnt="0"/>
      <dgm:spPr/>
    </dgm:pt>
    <dgm:pt modelId="{972BC3DF-E59A-4CE6-9061-6C8927C7096B}" type="pres">
      <dgm:prSet presAssocID="{5CF5ACD9-4098-44EF-B5C8-1794AB551FB1}" presName="textNode" presStyleLbl="node1" presStyleIdx="1" presStyleCnt="4" custScaleX="41763" custScaleY="93126" custLinFactX="-25898" custLinFactNeighborX="-100000" custLinFactNeighborY="13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B04DAD-8FCF-4A4F-8879-A16E87570626}" type="pres">
      <dgm:prSet presAssocID="{60C6F5D8-F6A7-4531-B12A-C0FEA4480500}" presName="sibTrans" presStyleCnt="0"/>
      <dgm:spPr/>
    </dgm:pt>
    <dgm:pt modelId="{6B9DE96D-01AD-446F-8C2E-E20D92BE6E8C}" type="pres">
      <dgm:prSet presAssocID="{8667C5BB-9731-46BE-A04F-D938E186BC3F}" presName="textNode" presStyleLbl="node1" presStyleIdx="2" presStyleCnt="4" custScaleX="63584" custLinFactX="-31671" custLinFactNeighborX="-100000" custLinFactNeighborY="328">
        <dgm:presLayoutVars>
          <dgm:bulletEnabled val="1"/>
        </dgm:presLayoutVars>
      </dgm:prSet>
      <dgm:spPr/>
    </dgm:pt>
    <dgm:pt modelId="{19472C68-9169-4823-A939-675C9DD8CED2}" type="pres">
      <dgm:prSet presAssocID="{98CFF9BD-4AD2-4187-A11F-F42305CA865C}" presName="sibTrans" presStyleCnt="0"/>
      <dgm:spPr/>
    </dgm:pt>
    <dgm:pt modelId="{4C7A4B30-A446-4A40-AF6C-B2CDFA9673BE}" type="pres">
      <dgm:prSet presAssocID="{98B498CC-0A90-4391-91B4-1012777BC438}" presName="textNode" presStyleLbl="node1" presStyleIdx="3" presStyleCnt="4" custScaleX="41921" custScaleY="96269" custLinFactX="-36732" custLinFactNeighborX="-100000" custLinFactNeighborY="1479">
        <dgm:presLayoutVars>
          <dgm:bulletEnabled val="1"/>
        </dgm:presLayoutVars>
      </dgm:prSet>
      <dgm:spPr/>
    </dgm:pt>
  </dgm:ptLst>
  <dgm:cxnLst>
    <dgm:cxn modelId="{4FB8FA59-ADD2-4A6D-AAA6-9708BCD73F97}" type="presOf" srcId="{3A5CB20B-3609-4700-A5E8-81C322636A3B}" destId="{AF6FF899-4468-4ED1-8391-4DB046CD234D}" srcOrd="0" destOrd="0" presId="urn:microsoft.com/office/officeart/2005/8/layout/hProcess9"/>
    <dgm:cxn modelId="{1B85B53B-6EAC-4006-AE38-2CCE3D9768F2}" srcId="{3A5CB20B-3609-4700-A5E8-81C322636A3B}" destId="{859AE333-998D-4C80-8664-F32A9F77C08D}" srcOrd="0" destOrd="0" parTransId="{58498FBF-0BD3-436E-B615-B7B523240EC4}" sibTransId="{B76AE603-ECA5-4507-9673-86EF021A22C3}"/>
    <dgm:cxn modelId="{C7BA20DE-6A13-41D7-B418-8124706A682A}" type="presOf" srcId="{5CF5ACD9-4098-44EF-B5C8-1794AB551FB1}" destId="{972BC3DF-E59A-4CE6-9061-6C8927C7096B}" srcOrd="0" destOrd="0" presId="urn:microsoft.com/office/officeart/2005/8/layout/hProcess9"/>
    <dgm:cxn modelId="{0F0B112A-EE14-4529-85FB-748325EA7F82}" srcId="{3A5CB20B-3609-4700-A5E8-81C322636A3B}" destId="{5CF5ACD9-4098-44EF-B5C8-1794AB551FB1}" srcOrd="1" destOrd="0" parTransId="{5D7C530B-F0F1-43B3-909B-FE78D2CA58E1}" sibTransId="{60C6F5D8-F6A7-4531-B12A-C0FEA4480500}"/>
    <dgm:cxn modelId="{25340DE6-A360-473B-95B6-FA43A61CBC7E}" type="presOf" srcId="{8667C5BB-9731-46BE-A04F-D938E186BC3F}" destId="{6B9DE96D-01AD-446F-8C2E-E20D92BE6E8C}" srcOrd="0" destOrd="0" presId="urn:microsoft.com/office/officeart/2005/8/layout/hProcess9"/>
    <dgm:cxn modelId="{47D8DE4E-86EA-44C0-A17D-F84F2166032C}" srcId="{3A5CB20B-3609-4700-A5E8-81C322636A3B}" destId="{8667C5BB-9731-46BE-A04F-D938E186BC3F}" srcOrd="2" destOrd="0" parTransId="{C88D283C-B8C8-4023-8BB8-0DA4CDEC9905}" sibTransId="{98CFF9BD-4AD2-4187-A11F-F42305CA865C}"/>
    <dgm:cxn modelId="{A16C50D4-ACDC-4F18-962B-49381390E8C1}" type="presOf" srcId="{859AE333-998D-4C80-8664-F32A9F77C08D}" destId="{1AA9C97E-2D4B-43B7-AE20-62442EC384E5}" srcOrd="0" destOrd="0" presId="urn:microsoft.com/office/officeart/2005/8/layout/hProcess9"/>
    <dgm:cxn modelId="{3C8D7DAC-9A60-46EB-BE45-0D93241B285F}" srcId="{3A5CB20B-3609-4700-A5E8-81C322636A3B}" destId="{98B498CC-0A90-4391-91B4-1012777BC438}" srcOrd="3" destOrd="0" parTransId="{28BD21FB-70D5-457D-951C-73C5FAE9AC53}" sibTransId="{EB33E60E-C4B3-4920-83FF-53E5EA4F02BE}"/>
    <dgm:cxn modelId="{B4D9B3B5-24D1-41B2-B3FF-C229553D7554}" type="presOf" srcId="{98B498CC-0A90-4391-91B4-1012777BC438}" destId="{4C7A4B30-A446-4A40-AF6C-B2CDFA9673BE}" srcOrd="0" destOrd="0" presId="urn:microsoft.com/office/officeart/2005/8/layout/hProcess9"/>
    <dgm:cxn modelId="{9035CE81-06C0-42A6-9430-41BAA5295CC6}" type="presParOf" srcId="{AF6FF899-4468-4ED1-8391-4DB046CD234D}" destId="{6EF7491B-E7AD-4F83-99F2-916C48997F31}" srcOrd="0" destOrd="0" presId="urn:microsoft.com/office/officeart/2005/8/layout/hProcess9"/>
    <dgm:cxn modelId="{CEDDCB24-E6A0-4B36-A609-0E569B7C1D8E}" type="presParOf" srcId="{AF6FF899-4468-4ED1-8391-4DB046CD234D}" destId="{3CF8840D-C5F9-4B1E-A19B-CA43AE7E351C}" srcOrd="1" destOrd="0" presId="urn:microsoft.com/office/officeart/2005/8/layout/hProcess9"/>
    <dgm:cxn modelId="{3E17018A-721C-4F4A-B283-2D51B21EA032}" type="presParOf" srcId="{3CF8840D-C5F9-4B1E-A19B-CA43AE7E351C}" destId="{1AA9C97E-2D4B-43B7-AE20-62442EC384E5}" srcOrd="0" destOrd="0" presId="urn:microsoft.com/office/officeart/2005/8/layout/hProcess9"/>
    <dgm:cxn modelId="{AB3C5955-62C3-448A-ADDD-2915136B7870}" type="presParOf" srcId="{3CF8840D-C5F9-4B1E-A19B-CA43AE7E351C}" destId="{244F0C70-2FAB-46F6-85AF-E98AB05066F8}" srcOrd="1" destOrd="0" presId="urn:microsoft.com/office/officeart/2005/8/layout/hProcess9"/>
    <dgm:cxn modelId="{8FE4426A-8A26-4AA7-975A-BA63A51B98B6}" type="presParOf" srcId="{3CF8840D-C5F9-4B1E-A19B-CA43AE7E351C}" destId="{972BC3DF-E59A-4CE6-9061-6C8927C7096B}" srcOrd="2" destOrd="0" presId="urn:microsoft.com/office/officeart/2005/8/layout/hProcess9"/>
    <dgm:cxn modelId="{4C4702F8-AC70-4B48-ABDC-7281F4D96D10}" type="presParOf" srcId="{3CF8840D-C5F9-4B1E-A19B-CA43AE7E351C}" destId="{D1B04DAD-8FCF-4A4F-8879-A16E87570626}" srcOrd="3" destOrd="0" presId="urn:microsoft.com/office/officeart/2005/8/layout/hProcess9"/>
    <dgm:cxn modelId="{4F995077-CE5C-4D49-ACED-BB033544D215}" type="presParOf" srcId="{3CF8840D-C5F9-4B1E-A19B-CA43AE7E351C}" destId="{6B9DE96D-01AD-446F-8C2E-E20D92BE6E8C}" srcOrd="4" destOrd="0" presId="urn:microsoft.com/office/officeart/2005/8/layout/hProcess9"/>
    <dgm:cxn modelId="{1FDA637B-D5A7-49D7-98E5-392D02D517F1}" type="presParOf" srcId="{3CF8840D-C5F9-4B1E-A19B-CA43AE7E351C}" destId="{19472C68-9169-4823-A939-675C9DD8CED2}" srcOrd="5" destOrd="0" presId="urn:microsoft.com/office/officeart/2005/8/layout/hProcess9"/>
    <dgm:cxn modelId="{4EF189C0-8ECF-4E44-81E9-55C1CEA3447D}" type="presParOf" srcId="{3CF8840D-C5F9-4B1E-A19B-CA43AE7E351C}" destId="{4C7A4B30-A446-4A40-AF6C-B2CDFA9673B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E22ADD-EC80-4810-9E90-FFA8C90C5D6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35A2119-75A8-4E9E-8582-02BB01AC0C04}">
      <dgm:prSet phldrT="[Texte]"/>
      <dgm:spPr/>
      <dgm:t>
        <a:bodyPr/>
        <a:lstStyle/>
        <a:p>
          <a:r>
            <a:rPr lang="fr-FR" dirty="0" smtClean="0"/>
            <a:t>AFPA</a:t>
          </a:r>
          <a:endParaRPr lang="fr-FR" dirty="0"/>
        </a:p>
      </dgm:t>
    </dgm:pt>
    <dgm:pt modelId="{A5856009-A04D-45F9-B00F-DC7CA298E368}" type="parTrans" cxnId="{42966F52-5528-4244-A6E5-3DA24D2ACAF8}">
      <dgm:prSet/>
      <dgm:spPr/>
      <dgm:t>
        <a:bodyPr/>
        <a:lstStyle/>
        <a:p>
          <a:endParaRPr lang="fr-FR"/>
        </a:p>
      </dgm:t>
    </dgm:pt>
    <dgm:pt modelId="{CC13EDA1-E03E-4CFF-8886-F84D55A74B63}" type="sibTrans" cxnId="{42966F52-5528-4244-A6E5-3DA24D2ACAF8}">
      <dgm:prSet/>
      <dgm:spPr/>
      <dgm:t>
        <a:bodyPr/>
        <a:lstStyle/>
        <a:p>
          <a:endParaRPr lang="fr-FR"/>
        </a:p>
      </dgm:t>
    </dgm:pt>
    <dgm:pt modelId="{A1ABA634-4CEF-4A46-BD85-264DBA60736C}">
      <dgm:prSet phldrT="[Texte]"/>
      <dgm:spPr/>
      <dgm:t>
        <a:bodyPr/>
        <a:lstStyle/>
        <a:p>
          <a:r>
            <a:rPr lang="fr-FR" dirty="0" smtClean="0"/>
            <a:t>A partir de 18 ans</a:t>
          </a:r>
          <a:endParaRPr lang="fr-FR" dirty="0"/>
        </a:p>
      </dgm:t>
    </dgm:pt>
    <dgm:pt modelId="{F3C350B7-51B7-458A-986E-51081F58C6EE}" type="parTrans" cxnId="{0C2BBEE9-3CE9-4C29-B365-724015A22030}">
      <dgm:prSet/>
      <dgm:spPr/>
      <dgm:t>
        <a:bodyPr/>
        <a:lstStyle/>
        <a:p>
          <a:endParaRPr lang="fr-FR"/>
        </a:p>
      </dgm:t>
    </dgm:pt>
    <dgm:pt modelId="{6D2DA923-BEED-4535-9A60-EC30F1874D56}" type="sibTrans" cxnId="{0C2BBEE9-3CE9-4C29-B365-724015A22030}">
      <dgm:prSet/>
      <dgm:spPr/>
      <dgm:t>
        <a:bodyPr/>
        <a:lstStyle/>
        <a:p>
          <a:endParaRPr lang="fr-FR"/>
        </a:p>
      </dgm:t>
    </dgm:pt>
    <dgm:pt modelId="{2F726489-3D54-48B0-98D9-7CBE3E40E02B}">
      <dgm:prSet phldrT="[Texte]"/>
      <dgm:spPr/>
      <dgm:t>
        <a:bodyPr/>
        <a:lstStyle/>
        <a:p>
          <a:r>
            <a:rPr lang="fr-FR" dirty="0" smtClean="0"/>
            <a:t>Adultes</a:t>
          </a:r>
          <a:endParaRPr lang="fr-FR" dirty="0"/>
        </a:p>
      </dgm:t>
    </dgm:pt>
    <dgm:pt modelId="{D772F726-1249-43C3-BF4A-96E46F81B77B}" type="parTrans" cxnId="{FDD0C1D2-90D7-46BA-8B69-D75B5AD2CB92}">
      <dgm:prSet/>
      <dgm:spPr/>
      <dgm:t>
        <a:bodyPr/>
        <a:lstStyle/>
        <a:p>
          <a:endParaRPr lang="fr-FR"/>
        </a:p>
      </dgm:t>
    </dgm:pt>
    <dgm:pt modelId="{BBB394A3-F825-43C4-832F-BD2E872F1EBB}" type="sibTrans" cxnId="{FDD0C1D2-90D7-46BA-8B69-D75B5AD2CB92}">
      <dgm:prSet/>
      <dgm:spPr/>
      <dgm:t>
        <a:bodyPr/>
        <a:lstStyle/>
        <a:p>
          <a:endParaRPr lang="fr-FR"/>
        </a:p>
      </dgm:t>
    </dgm:pt>
    <dgm:pt modelId="{A395A649-9D07-4466-943E-82E08B0FAC1F}">
      <dgm:prSet phldrT="[Texte]"/>
      <dgm:spPr/>
      <dgm:t>
        <a:bodyPr/>
        <a:lstStyle/>
        <a:p>
          <a:r>
            <a:rPr lang="fr-FR" dirty="0" smtClean="0"/>
            <a:t>CFA</a:t>
          </a:r>
          <a:endParaRPr lang="fr-FR" dirty="0"/>
        </a:p>
      </dgm:t>
    </dgm:pt>
    <dgm:pt modelId="{025E030C-55C6-4121-A804-28D26B25D643}" type="parTrans" cxnId="{A722AB8B-695F-41EE-89A5-79805DF11169}">
      <dgm:prSet/>
      <dgm:spPr/>
      <dgm:t>
        <a:bodyPr/>
        <a:lstStyle/>
        <a:p>
          <a:endParaRPr lang="fr-FR"/>
        </a:p>
      </dgm:t>
    </dgm:pt>
    <dgm:pt modelId="{29641C5E-E5C3-4C8B-999C-9B7FC1E166DD}" type="sibTrans" cxnId="{A722AB8B-695F-41EE-89A5-79805DF11169}">
      <dgm:prSet/>
      <dgm:spPr/>
      <dgm:t>
        <a:bodyPr/>
        <a:lstStyle/>
        <a:p>
          <a:endParaRPr lang="fr-FR"/>
        </a:p>
      </dgm:t>
    </dgm:pt>
    <dgm:pt modelId="{CA80B12B-624C-4E4F-82AB-6403FE7970DD}">
      <dgm:prSet phldrT="[Texte]"/>
      <dgm:spPr/>
      <dgm:t>
        <a:bodyPr/>
        <a:lstStyle/>
        <a:p>
          <a:r>
            <a:rPr lang="fr-FR" dirty="0" smtClean="0"/>
            <a:t>De 15 à 29 ans</a:t>
          </a:r>
          <a:endParaRPr lang="fr-FR" dirty="0"/>
        </a:p>
      </dgm:t>
    </dgm:pt>
    <dgm:pt modelId="{377CBD24-930A-4EAA-A40E-1EB484AC1FA0}" type="parTrans" cxnId="{F6D15A1B-7DFB-434C-AB11-2E8338361E92}">
      <dgm:prSet/>
      <dgm:spPr/>
      <dgm:t>
        <a:bodyPr/>
        <a:lstStyle/>
        <a:p>
          <a:endParaRPr lang="fr-FR"/>
        </a:p>
      </dgm:t>
    </dgm:pt>
    <dgm:pt modelId="{5EEE6035-5667-4053-8A1E-1BBECD0A7341}" type="sibTrans" cxnId="{F6D15A1B-7DFB-434C-AB11-2E8338361E92}">
      <dgm:prSet/>
      <dgm:spPr/>
      <dgm:t>
        <a:bodyPr/>
        <a:lstStyle/>
        <a:p>
          <a:endParaRPr lang="fr-FR"/>
        </a:p>
      </dgm:t>
    </dgm:pt>
    <dgm:pt modelId="{FE2190DB-057C-4EC8-8AF8-6B69B3E5525F}">
      <dgm:prSet phldrT="[Texte]"/>
      <dgm:spPr/>
      <dgm:t>
        <a:bodyPr/>
        <a:lstStyle/>
        <a:p>
          <a:r>
            <a:rPr lang="fr-FR" dirty="0" smtClean="0"/>
            <a:t>Jeunes et Jeunes Adultes</a:t>
          </a:r>
          <a:endParaRPr lang="fr-FR" dirty="0"/>
        </a:p>
      </dgm:t>
    </dgm:pt>
    <dgm:pt modelId="{E88427B6-0F91-409D-B212-261F53FB0D44}" type="parTrans" cxnId="{D81A394F-17A1-4D20-9CE2-CA223FADACD6}">
      <dgm:prSet/>
      <dgm:spPr/>
      <dgm:t>
        <a:bodyPr/>
        <a:lstStyle/>
        <a:p>
          <a:endParaRPr lang="fr-FR"/>
        </a:p>
      </dgm:t>
    </dgm:pt>
    <dgm:pt modelId="{A4C63D20-AD90-4E43-8457-4CD0F5E5BAC0}" type="sibTrans" cxnId="{D81A394F-17A1-4D20-9CE2-CA223FADACD6}">
      <dgm:prSet/>
      <dgm:spPr/>
      <dgm:t>
        <a:bodyPr/>
        <a:lstStyle/>
        <a:p>
          <a:endParaRPr lang="fr-FR"/>
        </a:p>
      </dgm:t>
    </dgm:pt>
    <dgm:pt modelId="{715DEE31-CD4B-4E2C-9442-B88902A9CB3F}">
      <dgm:prSet phldrT="[Texte]"/>
      <dgm:spPr/>
      <dgm:t>
        <a:bodyPr/>
        <a:lstStyle/>
        <a:p>
          <a:r>
            <a:rPr lang="fr-FR" dirty="0" smtClean="0"/>
            <a:t>GRETA</a:t>
          </a:r>
          <a:endParaRPr lang="fr-FR" dirty="0"/>
        </a:p>
      </dgm:t>
    </dgm:pt>
    <dgm:pt modelId="{4295D2BA-0948-4DAC-9204-F3F55DE657D0}" type="parTrans" cxnId="{A450677A-D2EC-4B4A-8B86-DD6960B3F09E}">
      <dgm:prSet/>
      <dgm:spPr/>
      <dgm:t>
        <a:bodyPr/>
        <a:lstStyle/>
        <a:p>
          <a:endParaRPr lang="fr-FR"/>
        </a:p>
      </dgm:t>
    </dgm:pt>
    <dgm:pt modelId="{0EE709E4-89EA-4E73-B989-26AB1F66800F}" type="sibTrans" cxnId="{A450677A-D2EC-4B4A-8B86-DD6960B3F09E}">
      <dgm:prSet/>
      <dgm:spPr/>
      <dgm:t>
        <a:bodyPr/>
        <a:lstStyle/>
        <a:p>
          <a:endParaRPr lang="fr-FR"/>
        </a:p>
      </dgm:t>
    </dgm:pt>
    <dgm:pt modelId="{C82AAB85-5DBB-4205-ACFC-E0985E46CE65}">
      <dgm:prSet phldrT="[Texte]"/>
      <dgm:spPr/>
      <dgm:t>
        <a:bodyPr/>
        <a:lstStyle/>
        <a:p>
          <a:r>
            <a:rPr lang="fr-FR" dirty="0" smtClean="0"/>
            <a:t>De 16 à 25 ans</a:t>
          </a:r>
          <a:endParaRPr lang="fr-FR" dirty="0"/>
        </a:p>
      </dgm:t>
    </dgm:pt>
    <dgm:pt modelId="{A29C1A87-EE0E-469F-960F-748EDCF3D047}" type="parTrans" cxnId="{27CD3C2F-0917-4FD1-8AEE-45D1FB3A0195}">
      <dgm:prSet/>
      <dgm:spPr/>
      <dgm:t>
        <a:bodyPr/>
        <a:lstStyle/>
        <a:p>
          <a:endParaRPr lang="fr-FR"/>
        </a:p>
      </dgm:t>
    </dgm:pt>
    <dgm:pt modelId="{F95D1FC0-F5DD-446C-914F-41E085D6C4D2}" type="sibTrans" cxnId="{27CD3C2F-0917-4FD1-8AEE-45D1FB3A0195}">
      <dgm:prSet/>
      <dgm:spPr/>
      <dgm:t>
        <a:bodyPr/>
        <a:lstStyle/>
        <a:p>
          <a:endParaRPr lang="fr-FR"/>
        </a:p>
      </dgm:t>
    </dgm:pt>
    <dgm:pt modelId="{DAA0448A-6EC8-403B-AB31-D666A2B032D7}">
      <dgm:prSet phldrT="[Texte]"/>
      <dgm:spPr/>
      <dgm:t>
        <a:bodyPr/>
        <a:lstStyle/>
        <a:p>
          <a:r>
            <a:rPr lang="fr-FR" dirty="0" smtClean="0"/>
            <a:t>Jeunes Adultes</a:t>
          </a:r>
          <a:endParaRPr lang="fr-FR" dirty="0"/>
        </a:p>
      </dgm:t>
    </dgm:pt>
    <dgm:pt modelId="{3C046A75-D79E-467F-BD3C-73E0F1C584DF}" type="parTrans" cxnId="{219332FF-5FC4-44AF-AD5D-D37DD7A4469E}">
      <dgm:prSet/>
      <dgm:spPr/>
      <dgm:t>
        <a:bodyPr/>
        <a:lstStyle/>
        <a:p>
          <a:endParaRPr lang="fr-FR"/>
        </a:p>
      </dgm:t>
    </dgm:pt>
    <dgm:pt modelId="{AD53C563-1C9A-4538-82D5-053FDF22E45E}" type="sibTrans" cxnId="{219332FF-5FC4-44AF-AD5D-D37DD7A4469E}">
      <dgm:prSet/>
      <dgm:spPr/>
      <dgm:t>
        <a:bodyPr/>
        <a:lstStyle/>
        <a:p>
          <a:endParaRPr lang="fr-FR"/>
        </a:p>
      </dgm:t>
    </dgm:pt>
    <dgm:pt modelId="{063577FA-BB4C-457A-8B6C-AD8FBB548E9A}" type="pres">
      <dgm:prSet presAssocID="{19E22ADD-EC80-4810-9E90-FFA8C90C5D6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5D65FA1-F611-47B3-B9A6-EF91EEF4055F}" type="pres">
      <dgm:prSet presAssocID="{C35A2119-75A8-4E9E-8582-02BB01AC0C04}" presName="horFlow" presStyleCnt="0"/>
      <dgm:spPr/>
    </dgm:pt>
    <dgm:pt modelId="{D75128AA-7E11-4AA0-8CD0-ADA82FD893A4}" type="pres">
      <dgm:prSet presAssocID="{C35A2119-75A8-4E9E-8582-02BB01AC0C04}" presName="bigChev" presStyleLbl="node1" presStyleIdx="0" presStyleCnt="3"/>
      <dgm:spPr/>
    </dgm:pt>
    <dgm:pt modelId="{4AF9C8EB-7AF2-4F25-8D7F-57082689AD3E}" type="pres">
      <dgm:prSet presAssocID="{F3C350B7-51B7-458A-986E-51081F58C6EE}" presName="parTrans" presStyleCnt="0"/>
      <dgm:spPr/>
    </dgm:pt>
    <dgm:pt modelId="{38A06680-F258-4D60-AB8F-DEA846AD0E09}" type="pres">
      <dgm:prSet presAssocID="{A1ABA634-4CEF-4A46-BD85-264DBA60736C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B1B656-9979-4E95-AC67-92E70A10D5E7}" type="pres">
      <dgm:prSet presAssocID="{6D2DA923-BEED-4535-9A60-EC30F1874D56}" presName="sibTrans" presStyleCnt="0"/>
      <dgm:spPr/>
    </dgm:pt>
    <dgm:pt modelId="{22D0B01B-5B9B-4430-B24B-1DEA4468081E}" type="pres">
      <dgm:prSet presAssocID="{2F726489-3D54-48B0-98D9-7CBE3E40E02B}" presName="node" presStyleLbl="alignAccFollowNode1" presStyleIdx="1" presStyleCnt="6">
        <dgm:presLayoutVars>
          <dgm:bulletEnabled val="1"/>
        </dgm:presLayoutVars>
      </dgm:prSet>
      <dgm:spPr/>
    </dgm:pt>
    <dgm:pt modelId="{6EE9395C-348A-4D65-A219-7E43DDD2F2C9}" type="pres">
      <dgm:prSet presAssocID="{C35A2119-75A8-4E9E-8582-02BB01AC0C04}" presName="vSp" presStyleCnt="0"/>
      <dgm:spPr/>
    </dgm:pt>
    <dgm:pt modelId="{F5478194-03F8-4C39-974C-04CE9E8D16B3}" type="pres">
      <dgm:prSet presAssocID="{A395A649-9D07-4466-943E-82E08B0FAC1F}" presName="horFlow" presStyleCnt="0"/>
      <dgm:spPr/>
    </dgm:pt>
    <dgm:pt modelId="{CD535D1A-80F8-49C6-A482-D7F79B37FFB6}" type="pres">
      <dgm:prSet presAssocID="{A395A649-9D07-4466-943E-82E08B0FAC1F}" presName="bigChev" presStyleLbl="node1" presStyleIdx="1" presStyleCnt="3"/>
      <dgm:spPr/>
    </dgm:pt>
    <dgm:pt modelId="{F20D660E-4BF8-418C-8E31-BCC2094644C9}" type="pres">
      <dgm:prSet presAssocID="{377CBD24-930A-4EAA-A40E-1EB484AC1FA0}" presName="parTrans" presStyleCnt="0"/>
      <dgm:spPr/>
    </dgm:pt>
    <dgm:pt modelId="{5EB4F5FB-2556-41CE-8C69-06B79329585C}" type="pres">
      <dgm:prSet presAssocID="{CA80B12B-624C-4E4F-82AB-6403FE7970DD}" presName="node" presStyleLbl="alignAccFollowNode1" presStyleIdx="2" presStyleCnt="6">
        <dgm:presLayoutVars>
          <dgm:bulletEnabled val="1"/>
        </dgm:presLayoutVars>
      </dgm:prSet>
      <dgm:spPr/>
    </dgm:pt>
    <dgm:pt modelId="{888D3604-F0E8-49A0-8B3A-4E06507AF36C}" type="pres">
      <dgm:prSet presAssocID="{5EEE6035-5667-4053-8A1E-1BBECD0A7341}" presName="sibTrans" presStyleCnt="0"/>
      <dgm:spPr/>
    </dgm:pt>
    <dgm:pt modelId="{03E05435-1EA1-4A41-8792-259768E7733F}" type="pres">
      <dgm:prSet presAssocID="{FE2190DB-057C-4EC8-8AF8-6B69B3E5525F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963532-D71E-419F-A3DE-215BF06C66D5}" type="pres">
      <dgm:prSet presAssocID="{A395A649-9D07-4466-943E-82E08B0FAC1F}" presName="vSp" presStyleCnt="0"/>
      <dgm:spPr/>
    </dgm:pt>
    <dgm:pt modelId="{09674E8B-188D-4C07-87B9-7F0345E5DA9D}" type="pres">
      <dgm:prSet presAssocID="{715DEE31-CD4B-4E2C-9442-B88902A9CB3F}" presName="horFlow" presStyleCnt="0"/>
      <dgm:spPr/>
    </dgm:pt>
    <dgm:pt modelId="{4FFD3866-C48B-4C49-A257-E3B1D73386AC}" type="pres">
      <dgm:prSet presAssocID="{715DEE31-CD4B-4E2C-9442-B88902A9CB3F}" presName="bigChev" presStyleLbl="node1" presStyleIdx="2" presStyleCnt="3"/>
      <dgm:spPr/>
    </dgm:pt>
    <dgm:pt modelId="{DC7360A5-DB24-4DA8-B64A-A89232083E78}" type="pres">
      <dgm:prSet presAssocID="{A29C1A87-EE0E-469F-960F-748EDCF3D047}" presName="parTrans" presStyleCnt="0"/>
      <dgm:spPr/>
    </dgm:pt>
    <dgm:pt modelId="{59C7BD88-7080-479D-BE18-46130DD00A5E}" type="pres">
      <dgm:prSet presAssocID="{C82AAB85-5DBB-4205-ACFC-E0985E46CE65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A80DE9-739A-4ADC-B8C0-220FD17B2F10}" type="pres">
      <dgm:prSet presAssocID="{F95D1FC0-F5DD-446C-914F-41E085D6C4D2}" presName="sibTrans" presStyleCnt="0"/>
      <dgm:spPr/>
    </dgm:pt>
    <dgm:pt modelId="{518BE32E-04C9-47E0-BF08-96E71AC656C5}" type="pres">
      <dgm:prSet presAssocID="{DAA0448A-6EC8-403B-AB31-D666A2B032D7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F6D15A1B-7DFB-434C-AB11-2E8338361E92}" srcId="{A395A649-9D07-4466-943E-82E08B0FAC1F}" destId="{CA80B12B-624C-4E4F-82AB-6403FE7970DD}" srcOrd="0" destOrd="0" parTransId="{377CBD24-930A-4EAA-A40E-1EB484AC1FA0}" sibTransId="{5EEE6035-5667-4053-8A1E-1BBECD0A7341}"/>
    <dgm:cxn modelId="{27CD3C2F-0917-4FD1-8AEE-45D1FB3A0195}" srcId="{715DEE31-CD4B-4E2C-9442-B88902A9CB3F}" destId="{C82AAB85-5DBB-4205-ACFC-E0985E46CE65}" srcOrd="0" destOrd="0" parTransId="{A29C1A87-EE0E-469F-960F-748EDCF3D047}" sibTransId="{F95D1FC0-F5DD-446C-914F-41E085D6C4D2}"/>
    <dgm:cxn modelId="{E68ABD7C-ED84-441B-8017-F4B8DF25CCBB}" type="presOf" srcId="{A1ABA634-4CEF-4A46-BD85-264DBA60736C}" destId="{38A06680-F258-4D60-AB8F-DEA846AD0E09}" srcOrd="0" destOrd="0" presId="urn:microsoft.com/office/officeart/2005/8/layout/lProcess3"/>
    <dgm:cxn modelId="{219332FF-5FC4-44AF-AD5D-D37DD7A4469E}" srcId="{715DEE31-CD4B-4E2C-9442-B88902A9CB3F}" destId="{DAA0448A-6EC8-403B-AB31-D666A2B032D7}" srcOrd="1" destOrd="0" parTransId="{3C046A75-D79E-467F-BD3C-73E0F1C584DF}" sibTransId="{AD53C563-1C9A-4538-82D5-053FDF22E45E}"/>
    <dgm:cxn modelId="{ECEA0FAC-37F9-4272-B40C-F8BADD65BE06}" type="presOf" srcId="{FE2190DB-057C-4EC8-8AF8-6B69B3E5525F}" destId="{03E05435-1EA1-4A41-8792-259768E7733F}" srcOrd="0" destOrd="0" presId="urn:microsoft.com/office/officeart/2005/8/layout/lProcess3"/>
    <dgm:cxn modelId="{FDD0C1D2-90D7-46BA-8B69-D75B5AD2CB92}" srcId="{C35A2119-75A8-4E9E-8582-02BB01AC0C04}" destId="{2F726489-3D54-48B0-98D9-7CBE3E40E02B}" srcOrd="1" destOrd="0" parTransId="{D772F726-1249-43C3-BF4A-96E46F81B77B}" sibTransId="{BBB394A3-F825-43C4-832F-BD2E872F1EBB}"/>
    <dgm:cxn modelId="{C6841AAF-46BC-4A6A-94F9-12CD74FA2928}" type="presOf" srcId="{DAA0448A-6EC8-403B-AB31-D666A2B032D7}" destId="{518BE32E-04C9-47E0-BF08-96E71AC656C5}" srcOrd="0" destOrd="0" presId="urn:microsoft.com/office/officeart/2005/8/layout/lProcess3"/>
    <dgm:cxn modelId="{F2F280A2-41A4-4ED0-BAAE-D7FF8D1A1740}" type="presOf" srcId="{19E22ADD-EC80-4810-9E90-FFA8C90C5D65}" destId="{063577FA-BB4C-457A-8B6C-AD8FBB548E9A}" srcOrd="0" destOrd="0" presId="urn:microsoft.com/office/officeart/2005/8/layout/lProcess3"/>
    <dgm:cxn modelId="{0C2BBEE9-3CE9-4C29-B365-724015A22030}" srcId="{C35A2119-75A8-4E9E-8582-02BB01AC0C04}" destId="{A1ABA634-4CEF-4A46-BD85-264DBA60736C}" srcOrd="0" destOrd="0" parTransId="{F3C350B7-51B7-458A-986E-51081F58C6EE}" sibTransId="{6D2DA923-BEED-4535-9A60-EC30F1874D56}"/>
    <dgm:cxn modelId="{A722AB8B-695F-41EE-89A5-79805DF11169}" srcId="{19E22ADD-EC80-4810-9E90-FFA8C90C5D65}" destId="{A395A649-9D07-4466-943E-82E08B0FAC1F}" srcOrd="1" destOrd="0" parTransId="{025E030C-55C6-4121-A804-28D26B25D643}" sibTransId="{29641C5E-E5C3-4C8B-999C-9B7FC1E166DD}"/>
    <dgm:cxn modelId="{D42D5E2B-A903-4E16-B8F3-47BD2783A040}" type="presOf" srcId="{CA80B12B-624C-4E4F-82AB-6403FE7970DD}" destId="{5EB4F5FB-2556-41CE-8C69-06B79329585C}" srcOrd="0" destOrd="0" presId="urn:microsoft.com/office/officeart/2005/8/layout/lProcess3"/>
    <dgm:cxn modelId="{D81A394F-17A1-4D20-9CE2-CA223FADACD6}" srcId="{A395A649-9D07-4466-943E-82E08B0FAC1F}" destId="{FE2190DB-057C-4EC8-8AF8-6B69B3E5525F}" srcOrd="1" destOrd="0" parTransId="{E88427B6-0F91-409D-B212-261F53FB0D44}" sibTransId="{A4C63D20-AD90-4E43-8457-4CD0F5E5BAC0}"/>
    <dgm:cxn modelId="{42966F52-5528-4244-A6E5-3DA24D2ACAF8}" srcId="{19E22ADD-EC80-4810-9E90-FFA8C90C5D65}" destId="{C35A2119-75A8-4E9E-8582-02BB01AC0C04}" srcOrd="0" destOrd="0" parTransId="{A5856009-A04D-45F9-B00F-DC7CA298E368}" sibTransId="{CC13EDA1-E03E-4CFF-8886-F84D55A74B63}"/>
    <dgm:cxn modelId="{AC4CCEE0-D059-4514-9A48-CDF4427ECE53}" type="presOf" srcId="{C35A2119-75A8-4E9E-8582-02BB01AC0C04}" destId="{D75128AA-7E11-4AA0-8CD0-ADA82FD893A4}" srcOrd="0" destOrd="0" presId="urn:microsoft.com/office/officeart/2005/8/layout/lProcess3"/>
    <dgm:cxn modelId="{DB4B4CDD-B013-4F31-830F-073DAE6F72B4}" type="presOf" srcId="{2F726489-3D54-48B0-98D9-7CBE3E40E02B}" destId="{22D0B01B-5B9B-4430-B24B-1DEA4468081E}" srcOrd="0" destOrd="0" presId="urn:microsoft.com/office/officeart/2005/8/layout/lProcess3"/>
    <dgm:cxn modelId="{AE118E35-FB57-4E6A-B5CD-C374361DD5E6}" type="presOf" srcId="{C82AAB85-5DBB-4205-ACFC-E0985E46CE65}" destId="{59C7BD88-7080-479D-BE18-46130DD00A5E}" srcOrd="0" destOrd="0" presId="urn:microsoft.com/office/officeart/2005/8/layout/lProcess3"/>
    <dgm:cxn modelId="{340BED6F-597B-456F-BFB1-BF45DCBC97C0}" type="presOf" srcId="{A395A649-9D07-4466-943E-82E08B0FAC1F}" destId="{CD535D1A-80F8-49C6-A482-D7F79B37FFB6}" srcOrd="0" destOrd="0" presId="urn:microsoft.com/office/officeart/2005/8/layout/lProcess3"/>
    <dgm:cxn modelId="{9BBD1052-F308-4FC8-BE45-3C9936818694}" type="presOf" srcId="{715DEE31-CD4B-4E2C-9442-B88902A9CB3F}" destId="{4FFD3866-C48B-4C49-A257-E3B1D73386AC}" srcOrd="0" destOrd="0" presId="urn:microsoft.com/office/officeart/2005/8/layout/lProcess3"/>
    <dgm:cxn modelId="{A450677A-D2EC-4B4A-8B86-DD6960B3F09E}" srcId="{19E22ADD-EC80-4810-9E90-FFA8C90C5D65}" destId="{715DEE31-CD4B-4E2C-9442-B88902A9CB3F}" srcOrd="2" destOrd="0" parTransId="{4295D2BA-0948-4DAC-9204-F3F55DE657D0}" sibTransId="{0EE709E4-89EA-4E73-B989-26AB1F66800F}"/>
    <dgm:cxn modelId="{59F70CC9-8454-48D5-8F7E-43695DC2E17D}" type="presParOf" srcId="{063577FA-BB4C-457A-8B6C-AD8FBB548E9A}" destId="{45D65FA1-F611-47B3-B9A6-EF91EEF4055F}" srcOrd="0" destOrd="0" presId="urn:microsoft.com/office/officeart/2005/8/layout/lProcess3"/>
    <dgm:cxn modelId="{3D1B5F77-8263-4C81-94D9-14AED04454A4}" type="presParOf" srcId="{45D65FA1-F611-47B3-B9A6-EF91EEF4055F}" destId="{D75128AA-7E11-4AA0-8CD0-ADA82FD893A4}" srcOrd="0" destOrd="0" presId="urn:microsoft.com/office/officeart/2005/8/layout/lProcess3"/>
    <dgm:cxn modelId="{E13382D0-A891-440A-8092-AABDEC1ACCDD}" type="presParOf" srcId="{45D65FA1-F611-47B3-B9A6-EF91EEF4055F}" destId="{4AF9C8EB-7AF2-4F25-8D7F-57082689AD3E}" srcOrd="1" destOrd="0" presId="urn:microsoft.com/office/officeart/2005/8/layout/lProcess3"/>
    <dgm:cxn modelId="{3E4FF13E-410A-40F5-9C76-5230C835A4D1}" type="presParOf" srcId="{45D65FA1-F611-47B3-B9A6-EF91EEF4055F}" destId="{38A06680-F258-4D60-AB8F-DEA846AD0E09}" srcOrd="2" destOrd="0" presId="urn:microsoft.com/office/officeart/2005/8/layout/lProcess3"/>
    <dgm:cxn modelId="{AB74971C-3562-4F9A-BDB9-50D894634267}" type="presParOf" srcId="{45D65FA1-F611-47B3-B9A6-EF91EEF4055F}" destId="{6BB1B656-9979-4E95-AC67-92E70A10D5E7}" srcOrd="3" destOrd="0" presId="urn:microsoft.com/office/officeart/2005/8/layout/lProcess3"/>
    <dgm:cxn modelId="{6DC8C28B-B97C-471B-8701-7E1A8FF13041}" type="presParOf" srcId="{45D65FA1-F611-47B3-B9A6-EF91EEF4055F}" destId="{22D0B01B-5B9B-4430-B24B-1DEA4468081E}" srcOrd="4" destOrd="0" presId="urn:microsoft.com/office/officeart/2005/8/layout/lProcess3"/>
    <dgm:cxn modelId="{92945E9D-791D-4DD8-9AEC-43EA01A9B61B}" type="presParOf" srcId="{063577FA-BB4C-457A-8B6C-AD8FBB548E9A}" destId="{6EE9395C-348A-4D65-A219-7E43DDD2F2C9}" srcOrd="1" destOrd="0" presId="urn:microsoft.com/office/officeart/2005/8/layout/lProcess3"/>
    <dgm:cxn modelId="{B6BC03E5-3E57-4911-9E67-F1F731FA1886}" type="presParOf" srcId="{063577FA-BB4C-457A-8B6C-AD8FBB548E9A}" destId="{F5478194-03F8-4C39-974C-04CE9E8D16B3}" srcOrd="2" destOrd="0" presId="urn:microsoft.com/office/officeart/2005/8/layout/lProcess3"/>
    <dgm:cxn modelId="{BDA6F12C-B8B9-43D4-90F7-B1EF2A118967}" type="presParOf" srcId="{F5478194-03F8-4C39-974C-04CE9E8D16B3}" destId="{CD535D1A-80F8-49C6-A482-D7F79B37FFB6}" srcOrd="0" destOrd="0" presId="urn:microsoft.com/office/officeart/2005/8/layout/lProcess3"/>
    <dgm:cxn modelId="{40A672B9-A468-46B5-BF4D-7BB69D3540D0}" type="presParOf" srcId="{F5478194-03F8-4C39-974C-04CE9E8D16B3}" destId="{F20D660E-4BF8-418C-8E31-BCC2094644C9}" srcOrd="1" destOrd="0" presId="urn:microsoft.com/office/officeart/2005/8/layout/lProcess3"/>
    <dgm:cxn modelId="{B6092A04-4F70-4050-AC48-0195D96490CE}" type="presParOf" srcId="{F5478194-03F8-4C39-974C-04CE9E8D16B3}" destId="{5EB4F5FB-2556-41CE-8C69-06B79329585C}" srcOrd="2" destOrd="0" presId="urn:microsoft.com/office/officeart/2005/8/layout/lProcess3"/>
    <dgm:cxn modelId="{3700DFDD-2DF3-4349-AA40-9F337C3EA0B5}" type="presParOf" srcId="{F5478194-03F8-4C39-974C-04CE9E8D16B3}" destId="{888D3604-F0E8-49A0-8B3A-4E06507AF36C}" srcOrd="3" destOrd="0" presId="urn:microsoft.com/office/officeart/2005/8/layout/lProcess3"/>
    <dgm:cxn modelId="{615461AC-A895-4137-BB33-1C859A65C38E}" type="presParOf" srcId="{F5478194-03F8-4C39-974C-04CE9E8D16B3}" destId="{03E05435-1EA1-4A41-8792-259768E7733F}" srcOrd="4" destOrd="0" presId="urn:microsoft.com/office/officeart/2005/8/layout/lProcess3"/>
    <dgm:cxn modelId="{7B78ABF0-5E73-4476-AEBF-A9052782E75C}" type="presParOf" srcId="{063577FA-BB4C-457A-8B6C-AD8FBB548E9A}" destId="{5A963532-D71E-419F-A3DE-215BF06C66D5}" srcOrd="3" destOrd="0" presId="urn:microsoft.com/office/officeart/2005/8/layout/lProcess3"/>
    <dgm:cxn modelId="{6023B99F-7D00-47FB-8799-0ABBD6FBDA04}" type="presParOf" srcId="{063577FA-BB4C-457A-8B6C-AD8FBB548E9A}" destId="{09674E8B-188D-4C07-87B9-7F0345E5DA9D}" srcOrd="4" destOrd="0" presId="urn:microsoft.com/office/officeart/2005/8/layout/lProcess3"/>
    <dgm:cxn modelId="{5CC49C27-F7B5-49BC-B5E8-C5279EC8799B}" type="presParOf" srcId="{09674E8B-188D-4C07-87B9-7F0345E5DA9D}" destId="{4FFD3866-C48B-4C49-A257-E3B1D73386AC}" srcOrd="0" destOrd="0" presId="urn:microsoft.com/office/officeart/2005/8/layout/lProcess3"/>
    <dgm:cxn modelId="{3E6EEAFE-39F0-49B2-96DB-49F53B375A5B}" type="presParOf" srcId="{09674E8B-188D-4C07-87B9-7F0345E5DA9D}" destId="{DC7360A5-DB24-4DA8-B64A-A89232083E78}" srcOrd="1" destOrd="0" presId="urn:microsoft.com/office/officeart/2005/8/layout/lProcess3"/>
    <dgm:cxn modelId="{2E87486B-B1AE-490E-80DE-C300D13B8F6D}" type="presParOf" srcId="{09674E8B-188D-4C07-87B9-7F0345E5DA9D}" destId="{59C7BD88-7080-479D-BE18-46130DD00A5E}" srcOrd="2" destOrd="0" presId="urn:microsoft.com/office/officeart/2005/8/layout/lProcess3"/>
    <dgm:cxn modelId="{7767ABEC-F706-4949-9A4C-C8725771FB3F}" type="presParOf" srcId="{09674E8B-188D-4C07-87B9-7F0345E5DA9D}" destId="{DBA80DE9-739A-4ADC-B8C0-220FD17B2F10}" srcOrd="3" destOrd="0" presId="urn:microsoft.com/office/officeart/2005/8/layout/lProcess3"/>
    <dgm:cxn modelId="{8FACB958-2B11-45AA-BE79-6C039296B799}" type="presParOf" srcId="{09674E8B-188D-4C07-87B9-7F0345E5DA9D}" destId="{518BE32E-04C9-47E0-BF08-96E71AC656C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7491B-E7AD-4F83-99F2-916C48997F31}">
      <dsp:nvSpPr>
        <dsp:cNvPr id="0" name=""/>
        <dsp:cNvSpPr/>
      </dsp:nvSpPr>
      <dsp:spPr>
        <a:xfrm>
          <a:off x="503296" y="0"/>
          <a:ext cx="5704025" cy="220819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9C97E-2D4B-43B7-AE20-62442EC384E5}">
      <dsp:nvSpPr>
        <dsp:cNvPr id="0" name=""/>
        <dsp:cNvSpPr/>
      </dsp:nvSpPr>
      <dsp:spPr>
        <a:xfrm>
          <a:off x="614492" y="633514"/>
          <a:ext cx="1601459" cy="88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BEP 2 ans</a:t>
          </a:r>
          <a:endParaRPr lang="fr-FR" sz="1800" kern="1200" dirty="0"/>
        </a:p>
      </dsp:txBody>
      <dsp:txXfrm>
        <a:off x="657610" y="676632"/>
        <a:ext cx="1515223" cy="797043"/>
      </dsp:txXfrm>
    </dsp:sp>
    <dsp:sp modelId="{972BC3DF-E59A-4CE6-9061-6C8927C7096B}">
      <dsp:nvSpPr>
        <dsp:cNvPr id="0" name=""/>
        <dsp:cNvSpPr/>
      </dsp:nvSpPr>
      <dsp:spPr>
        <a:xfrm>
          <a:off x="2238087" y="633514"/>
          <a:ext cx="1660955" cy="88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BAC PRO 2 ans</a:t>
          </a:r>
          <a:endParaRPr lang="fr-FR" sz="1800" kern="1200" dirty="0"/>
        </a:p>
      </dsp:txBody>
      <dsp:txXfrm>
        <a:off x="2281205" y="676632"/>
        <a:ext cx="1574719" cy="797043"/>
      </dsp:txXfrm>
    </dsp:sp>
    <dsp:sp modelId="{658E4C30-EF28-4F85-97D9-1AEA76AA0875}">
      <dsp:nvSpPr>
        <dsp:cNvPr id="0" name=""/>
        <dsp:cNvSpPr/>
      </dsp:nvSpPr>
      <dsp:spPr>
        <a:xfrm>
          <a:off x="546500" y="1570518"/>
          <a:ext cx="3353423" cy="4465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BAC PRO 3 ans</a:t>
          </a:r>
          <a:endParaRPr lang="fr-FR" sz="1800" kern="1200" dirty="0"/>
        </a:p>
      </dsp:txBody>
      <dsp:txXfrm>
        <a:off x="568298" y="1592316"/>
        <a:ext cx="3309827" cy="4029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7491B-E7AD-4F83-99F2-916C48997F31}">
      <dsp:nvSpPr>
        <dsp:cNvPr id="0" name=""/>
        <dsp:cNvSpPr/>
      </dsp:nvSpPr>
      <dsp:spPr>
        <a:xfrm>
          <a:off x="3" y="0"/>
          <a:ext cx="6710614" cy="220819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9C97E-2D4B-43B7-AE20-62442EC384E5}">
      <dsp:nvSpPr>
        <dsp:cNvPr id="0" name=""/>
        <dsp:cNvSpPr/>
      </dsp:nvSpPr>
      <dsp:spPr>
        <a:xfrm>
          <a:off x="0" y="674162"/>
          <a:ext cx="1601355" cy="88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CAP SAN/PLOM 2 ans</a:t>
          </a:r>
          <a:endParaRPr lang="fr-FR" sz="1100" kern="1200" dirty="0"/>
        </a:p>
      </dsp:txBody>
      <dsp:txXfrm>
        <a:off x="43118" y="717280"/>
        <a:ext cx="1515119" cy="797043"/>
      </dsp:txXfrm>
    </dsp:sp>
    <dsp:sp modelId="{972BC3DF-E59A-4CE6-9061-6C8927C7096B}">
      <dsp:nvSpPr>
        <dsp:cNvPr id="0" name=""/>
        <dsp:cNvSpPr/>
      </dsp:nvSpPr>
      <dsp:spPr>
        <a:xfrm>
          <a:off x="1647576" y="704521"/>
          <a:ext cx="961462" cy="822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CAP INSTAL THERMIQUE 1 an</a:t>
          </a:r>
          <a:endParaRPr lang="fr-FR" sz="1100" kern="1200" dirty="0"/>
        </a:p>
      </dsp:txBody>
      <dsp:txXfrm>
        <a:off x="1687730" y="744675"/>
        <a:ext cx="881154" cy="742254"/>
      </dsp:txXfrm>
    </dsp:sp>
    <dsp:sp modelId="{6B9DE96D-01AD-446F-8C2E-E20D92BE6E8C}">
      <dsp:nvSpPr>
        <dsp:cNvPr id="0" name=""/>
        <dsp:cNvSpPr/>
      </dsp:nvSpPr>
      <dsp:spPr>
        <a:xfrm>
          <a:off x="2620798" y="665356"/>
          <a:ext cx="1463822" cy="88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BP Génie Climatique 2 ans</a:t>
          </a:r>
          <a:endParaRPr lang="fr-FR" sz="1100" kern="1200" dirty="0"/>
        </a:p>
      </dsp:txBody>
      <dsp:txXfrm>
        <a:off x="2663916" y="708474"/>
        <a:ext cx="1377586" cy="797043"/>
      </dsp:txXfrm>
    </dsp:sp>
    <dsp:sp modelId="{4C7A4B30-A446-4A40-AF6C-B2CDFA9673BE}">
      <dsp:nvSpPr>
        <dsp:cNvPr id="0" name=""/>
        <dsp:cNvSpPr/>
      </dsp:nvSpPr>
      <dsp:spPr>
        <a:xfrm>
          <a:off x="4112772" y="692000"/>
          <a:ext cx="965100" cy="850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MC Energie Renouvelable 1 an</a:t>
          </a:r>
          <a:endParaRPr lang="fr-FR" sz="1100" kern="1200" dirty="0"/>
        </a:p>
      </dsp:txBody>
      <dsp:txXfrm>
        <a:off x="4154281" y="733509"/>
        <a:ext cx="882082" cy="7673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128AA-7E11-4AA0-8CD0-ADA82FD893A4}">
      <dsp:nvSpPr>
        <dsp:cNvPr id="0" name=""/>
        <dsp:cNvSpPr/>
      </dsp:nvSpPr>
      <dsp:spPr>
        <a:xfrm>
          <a:off x="1365" y="329132"/>
          <a:ext cx="2109747" cy="8438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AFPA</a:t>
          </a:r>
          <a:endParaRPr lang="fr-FR" sz="3600" kern="1200" dirty="0"/>
        </a:p>
      </dsp:txBody>
      <dsp:txXfrm>
        <a:off x="423315" y="329132"/>
        <a:ext cx="1265848" cy="843899"/>
      </dsp:txXfrm>
    </dsp:sp>
    <dsp:sp modelId="{38A06680-F258-4D60-AB8F-DEA846AD0E09}">
      <dsp:nvSpPr>
        <dsp:cNvPr id="0" name=""/>
        <dsp:cNvSpPr/>
      </dsp:nvSpPr>
      <dsp:spPr>
        <a:xfrm>
          <a:off x="1836845" y="400863"/>
          <a:ext cx="1751090" cy="7004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 partir de 18 ans</a:t>
          </a:r>
          <a:endParaRPr lang="fr-FR" sz="1600" kern="1200" dirty="0"/>
        </a:p>
      </dsp:txBody>
      <dsp:txXfrm>
        <a:off x="2187063" y="400863"/>
        <a:ext cx="1050654" cy="700436"/>
      </dsp:txXfrm>
    </dsp:sp>
    <dsp:sp modelId="{22D0B01B-5B9B-4430-B24B-1DEA4468081E}">
      <dsp:nvSpPr>
        <dsp:cNvPr id="0" name=""/>
        <dsp:cNvSpPr/>
      </dsp:nvSpPr>
      <dsp:spPr>
        <a:xfrm>
          <a:off x="3342783" y="400863"/>
          <a:ext cx="1751090" cy="7004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Adultes</a:t>
          </a:r>
          <a:endParaRPr lang="fr-FR" sz="1600" kern="1200" dirty="0"/>
        </a:p>
      </dsp:txBody>
      <dsp:txXfrm>
        <a:off x="3693001" y="400863"/>
        <a:ext cx="1050654" cy="700436"/>
      </dsp:txXfrm>
    </dsp:sp>
    <dsp:sp modelId="{CD535D1A-80F8-49C6-A482-D7F79B37FFB6}">
      <dsp:nvSpPr>
        <dsp:cNvPr id="0" name=""/>
        <dsp:cNvSpPr/>
      </dsp:nvSpPr>
      <dsp:spPr>
        <a:xfrm>
          <a:off x="1365" y="1291177"/>
          <a:ext cx="2109747" cy="8438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CFA</a:t>
          </a:r>
          <a:endParaRPr lang="fr-FR" sz="3600" kern="1200" dirty="0"/>
        </a:p>
      </dsp:txBody>
      <dsp:txXfrm>
        <a:off x="423315" y="1291177"/>
        <a:ext cx="1265848" cy="843899"/>
      </dsp:txXfrm>
    </dsp:sp>
    <dsp:sp modelId="{5EB4F5FB-2556-41CE-8C69-06B79329585C}">
      <dsp:nvSpPr>
        <dsp:cNvPr id="0" name=""/>
        <dsp:cNvSpPr/>
      </dsp:nvSpPr>
      <dsp:spPr>
        <a:xfrm>
          <a:off x="1836845" y="1362908"/>
          <a:ext cx="1751090" cy="7004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15 à 29 ans</a:t>
          </a:r>
          <a:endParaRPr lang="fr-FR" sz="1600" kern="1200" dirty="0"/>
        </a:p>
      </dsp:txBody>
      <dsp:txXfrm>
        <a:off x="2187063" y="1362908"/>
        <a:ext cx="1050654" cy="700436"/>
      </dsp:txXfrm>
    </dsp:sp>
    <dsp:sp modelId="{03E05435-1EA1-4A41-8792-259768E7733F}">
      <dsp:nvSpPr>
        <dsp:cNvPr id="0" name=""/>
        <dsp:cNvSpPr/>
      </dsp:nvSpPr>
      <dsp:spPr>
        <a:xfrm>
          <a:off x="3342783" y="1362908"/>
          <a:ext cx="1751090" cy="7004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Jeunes et Jeunes Adultes</a:t>
          </a:r>
          <a:endParaRPr lang="fr-FR" sz="1600" kern="1200" dirty="0"/>
        </a:p>
      </dsp:txBody>
      <dsp:txXfrm>
        <a:off x="3693001" y="1362908"/>
        <a:ext cx="1050654" cy="700436"/>
      </dsp:txXfrm>
    </dsp:sp>
    <dsp:sp modelId="{4FFD3866-C48B-4C49-A257-E3B1D73386AC}">
      <dsp:nvSpPr>
        <dsp:cNvPr id="0" name=""/>
        <dsp:cNvSpPr/>
      </dsp:nvSpPr>
      <dsp:spPr>
        <a:xfrm>
          <a:off x="1365" y="2253222"/>
          <a:ext cx="2109747" cy="8438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GRETA</a:t>
          </a:r>
          <a:endParaRPr lang="fr-FR" sz="3600" kern="1200" dirty="0"/>
        </a:p>
      </dsp:txBody>
      <dsp:txXfrm>
        <a:off x="423315" y="2253222"/>
        <a:ext cx="1265848" cy="843899"/>
      </dsp:txXfrm>
    </dsp:sp>
    <dsp:sp modelId="{59C7BD88-7080-479D-BE18-46130DD00A5E}">
      <dsp:nvSpPr>
        <dsp:cNvPr id="0" name=""/>
        <dsp:cNvSpPr/>
      </dsp:nvSpPr>
      <dsp:spPr>
        <a:xfrm>
          <a:off x="1836845" y="2324953"/>
          <a:ext cx="1751090" cy="7004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16 à 25 ans</a:t>
          </a:r>
          <a:endParaRPr lang="fr-FR" sz="1600" kern="1200" dirty="0"/>
        </a:p>
      </dsp:txBody>
      <dsp:txXfrm>
        <a:off x="2187063" y="2324953"/>
        <a:ext cx="1050654" cy="700436"/>
      </dsp:txXfrm>
    </dsp:sp>
    <dsp:sp modelId="{518BE32E-04C9-47E0-BF08-96E71AC656C5}">
      <dsp:nvSpPr>
        <dsp:cNvPr id="0" name=""/>
        <dsp:cNvSpPr/>
      </dsp:nvSpPr>
      <dsp:spPr>
        <a:xfrm>
          <a:off x="3342783" y="2324953"/>
          <a:ext cx="1751090" cy="7004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Jeunes Adultes</a:t>
          </a:r>
          <a:endParaRPr lang="fr-FR" sz="1600" kern="1200" dirty="0"/>
        </a:p>
      </dsp:txBody>
      <dsp:txXfrm>
        <a:off x="3693001" y="2324953"/>
        <a:ext cx="1050654" cy="700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99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0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37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69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94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3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38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46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53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78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F482-A6CA-4759-99BD-44AFE31C8912}" type="datetimeFigureOut">
              <a:rPr lang="fr-FR" smtClean="0"/>
              <a:t>21/02/2022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68851-93E5-4E67-BAA1-8DED4B2214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56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8160" y="243840"/>
            <a:ext cx="11389360" cy="6228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 objet de </a:t>
            </a:r>
            <a:r>
              <a:rPr lang="fr-FR" dirty="0" smtClean="0"/>
              <a:t>la </a:t>
            </a:r>
            <a:r>
              <a:rPr lang="fr-FR" dirty="0"/>
              <a:t>recherche</a:t>
            </a:r>
            <a:br>
              <a:rPr lang="fr-FR" dirty="0"/>
            </a:b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pprofondir notre diagnostic sur le fonctionnement des orientations vers les filières professionnelles et particulièrement celle qui intéresse les métiers de la PAC</a:t>
            </a:r>
          </a:p>
          <a:p>
            <a:endParaRPr lang="fr-FR" dirty="0" smtClean="0"/>
          </a:p>
          <a:p>
            <a:r>
              <a:rPr lang="fr-FR" dirty="0" smtClean="0"/>
              <a:t>Aller à la rencontre des interlocuteurs en région</a:t>
            </a:r>
          </a:p>
          <a:p>
            <a:endParaRPr lang="fr-FR" dirty="0"/>
          </a:p>
          <a:p>
            <a:r>
              <a:rPr lang="fr-FR" dirty="0" smtClean="0"/>
              <a:t>Sur une ligne d’orientation, vérifier la lisibilité, visibilité des fiches métiers AFPAC par les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295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160" y="243840"/>
            <a:ext cx="11389360" cy="6228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 Méthodologie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Enquêtes terrain auprès des acteurs de la filière formation </a:t>
            </a:r>
            <a:r>
              <a:rPr lang="fr-FR" dirty="0" smtClean="0"/>
              <a:t>à proximité </a:t>
            </a:r>
            <a:r>
              <a:rPr lang="fr-FR" dirty="0"/>
              <a:t>de </a:t>
            </a:r>
            <a:r>
              <a:rPr lang="fr-FR" dirty="0" smtClean="0"/>
              <a:t>mon secteur </a:t>
            </a:r>
            <a:r>
              <a:rPr lang="fr-FR" dirty="0"/>
              <a:t>de </a:t>
            </a:r>
            <a:r>
              <a:rPr lang="fr-FR" dirty="0" smtClean="0"/>
              <a:t>travail</a:t>
            </a:r>
          </a:p>
          <a:p>
            <a:endParaRPr lang="fr-FR" dirty="0"/>
          </a:p>
          <a:p>
            <a:r>
              <a:rPr lang="fr-FR" dirty="0"/>
              <a:t>Différents niveaux de recherches, différents niveaux </a:t>
            </a:r>
            <a:r>
              <a:rPr lang="fr-FR" dirty="0" smtClean="0"/>
              <a:t>d’informations, la Enseignement/formation = Plusieurs </a:t>
            </a:r>
            <a:r>
              <a:rPr lang="fr-FR" dirty="0"/>
              <a:t>échelles, Public-Privée, </a:t>
            </a:r>
            <a:r>
              <a:rPr lang="fr-FR" dirty="0" smtClean="0"/>
              <a:t>Collèges-Lycées, </a:t>
            </a:r>
            <a:r>
              <a:rPr lang="fr-FR" dirty="0" smtClean="0"/>
              <a:t>les centres de formation pour les jeunes et pour les adultes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Inventaire des interlocuteurs acteurs de l’orientation, de la formation 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099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18160" y="243840"/>
            <a:ext cx="11389360" cy="6228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75056" y="1299852"/>
            <a:ext cx="3176954" cy="247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Collègue et Lycée public / Collègue et Lycée privée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professeur principal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chef d’établissement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psychologue de l’éducation nationale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Entretiens avec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Sophie CASSERON, Conseillère d’Education, Collège public PAUL LANGEVIN - Couëron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Madame GENOIST, Ajointe principale, Collège privée SAINTE PHILOMENE – Couëron</a:t>
            </a:r>
          </a:p>
        </p:txBody>
      </p:sp>
      <p:sp>
        <p:nvSpPr>
          <p:cNvPr id="9" name="Rectangle 8"/>
          <p:cNvSpPr/>
          <p:nvPr/>
        </p:nvSpPr>
        <p:spPr>
          <a:xfrm>
            <a:off x="7435231" y="1299852"/>
            <a:ext cx="1787770" cy="126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lycée professionnel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Lycée identifié : Lycée Professionnel MONGES, LA CHAUVINIERE Nantes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20030" y="1299852"/>
            <a:ext cx="2206869" cy="1450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CIO régional (ONISEP)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directeur du centre d’Orientation </a:t>
            </a:r>
            <a:endParaRPr lang="fr-FR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CIDJ</a:t>
            </a:r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52437" y="4100146"/>
            <a:ext cx="1910862" cy="1364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L’AFPA,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la formation professionnelle des adultes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Entretien avec Laurent LACROIX, Formateur métier frigoriste, Montage et Dépannage installation Froid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3898" y="4104321"/>
            <a:ext cx="3048000" cy="1931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GRETA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dépend du Rectorat, du Ministère de l’Education Nationale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conseiller en formation continu, pilier du fonctionnement du GRETA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DAFCO, Délégué Académique à la formation continue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de formation à ST HERBLAIN, ANGERS, LAVAL, SAUMUR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62525" y="4104321"/>
            <a:ext cx="2121877" cy="156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Développement de l’apprentissage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15 à 29 ans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GOURAUD, Responsable de Développement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031334" y="4100146"/>
            <a:ext cx="1571386" cy="1186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Témoignages de professionnels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Techniciens installation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Ingénieurs thermiciens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763898" y="173520"/>
            <a:ext cx="10515600" cy="1325563"/>
          </a:xfrm>
        </p:spPr>
        <p:txBody>
          <a:bodyPr/>
          <a:lstStyle/>
          <a:p>
            <a:r>
              <a:rPr lang="fr-FR" dirty="0" smtClean="0"/>
              <a:t>2 Adaptation de la cible de recherche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415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360" y="285210"/>
            <a:ext cx="11389360" cy="6228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 </a:t>
            </a:r>
            <a:r>
              <a:rPr lang="fr-FR" dirty="0" smtClean="0"/>
              <a:t>Constats au collège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984240" y="338724"/>
            <a:ext cx="5608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L’orientation se joue dès le collège, en classe de 4</a:t>
            </a:r>
            <a:r>
              <a:rPr lang="fr-FR" sz="2800" b="1" baseline="30000" dirty="0" smtClean="0"/>
              <a:t>e </a:t>
            </a:r>
            <a:r>
              <a:rPr lang="fr-FR" sz="2800" b="1" dirty="0" smtClean="0"/>
              <a:t> et au stage de 3e</a:t>
            </a:r>
            <a:endParaRPr lang="fr-FR" sz="2800" b="1" dirty="0"/>
          </a:p>
        </p:txBody>
      </p:sp>
      <p:pic>
        <p:nvPicPr>
          <p:cNvPr id="18" name="Image 1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87"/>
          <a:stretch/>
        </p:blipFill>
        <p:spPr>
          <a:xfrm>
            <a:off x="5593080" y="1330614"/>
            <a:ext cx="5760720" cy="3892477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699761" y="6077816"/>
            <a:ext cx="5524008" cy="2955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Collège 6e – 5e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99760" y="5692419"/>
            <a:ext cx="5524009" cy="240323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699760" y="5321677"/>
            <a:ext cx="5524009" cy="225668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3e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838198" y="1608178"/>
            <a:ext cx="37642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chefs d’établissement, les professeurs principaux et les conseillers d’orientation/Documentalistes connaissent très bien leurs élèves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838198" y="3399250"/>
            <a:ext cx="3581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Préparation à l’orientation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Rencontres professionnelles, de nombreuses Initiatives à saisir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38198" y="4636324"/>
            <a:ext cx="35814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services supports clés </a:t>
            </a:r>
            <a:r>
              <a:rPr lang="fr-FR" dirty="0" smtClean="0">
                <a:solidFill>
                  <a:srgbClr val="C00000"/>
                </a:solidFill>
              </a:rPr>
              <a:t>:</a:t>
            </a:r>
            <a:endParaRPr lang="fr-FR" dirty="0" smtClean="0">
              <a:solidFill>
                <a:srgbClr val="C00000"/>
              </a:solidFill>
            </a:endParaRPr>
          </a:p>
          <a:p>
            <a:r>
              <a:rPr lang="fr-FR" dirty="0" smtClean="0">
                <a:solidFill>
                  <a:srgbClr val="C00000"/>
                </a:solidFill>
              </a:rPr>
              <a:t>CIO (MEN)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CIDJ (Association)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CIF (Association enseignement privé)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518160" y="243840"/>
            <a:ext cx="11389360" cy="6228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 </a:t>
            </a:r>
            <a:r>
              <a:rPr lang="fr-FR" dirty="0" smtClean="0"/>
              <a:t>Constats chez de jeunes professionnels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89055" y="1367522"/>
            <a:ext cx="3315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parcours de formation qualifiant mais relativement long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511042" y="1363444"/>
            <a:ext cx="2875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Des formations ou il faut bouger géographiquement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7703819" y="1224944"/>
            <a:ext cx="3581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promesse de la qualification à la manipulation des fluides frigorigènes en question ?</a:t>
            </a:r>
            <a:endParaRPr lang="fr-FR" dirty="0"/>
          </a:p>
        </p:txBody>
      </p:sp>
      <p:graphicFrame>
        <p:nvGraphicFramePr>
          <p:cNvPr id="25" name="Diagramme 24"/>
          <p:cNvGraphicFramePr/>
          <p:nvPr>
            <p:extLst>
              <p:ext uri="{D42A27DB-BD31-4B8C-83A1-F6EECF244321}">
                <p14:modId xmlns:p14="http://schemas.microsoft.com/office/powerpoint/2010/main" val="572842270"/>
              </p:ext>
            </p:extLst>
          </p:nvPr>
        </p:nvGraphicFramePr>
        <p:xfrm>
          <a:off x="370902" y="2064568"/>
          <a:ext cx="6710618" cy="2208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0" name="Diagramme 29"/>
          <p:cNvGraphicFramePr/>
          <p:nvPr>
            <p:extLst>
              <p:ext uri="{D42A27DB-BD31-4B8C-83A1-F6EECF244321}">
                <p14:modId xmlns:p14="http://schemas.microsoft.com/office/powerpoint/2010/main" val="153497946"/>
              </p:ext>
            </p:extLst>
          </p:nvPr>
        </p:nvGraphicFramePr>
        <p:xfrm>
          <a:off x="838200" y="4204850"/>
          <a:ext cx="6710618" cy="2208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1" name="Rectangle à coins arrondis 30"/>
          <p:cNvSpPr/>
          <p:nvPr/>
        </p:nvSpPr>
        <p:spPr>
          <a:xfrm>
            <a:off x="7696076" y="2257777"/>
            <a:ext cx="1574862" cy="40843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Attestation de capacité manipulation fluides frigorigène ?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9418196" y="2247617"/>
            <a:ext cx="1346198" cy="408432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Emploi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28320" y="238805"/>
            <a:ext cx="11389360" cy="6228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 </a:t>
            </a:r>
            <a:r>
              <a:rPr lang="fr-FR" dirty="0" smtClean="0"/>
              <a:t>Constats dans la Formation aux adultes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16280" y="1397287"/>
            <a:ext cx="2418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Un métier multi technique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5369693"/>
              </p:ext>
            </p:extLst>
          </p:nvPr>
        </p:nvGraphicFramePr>
        <p:xfrm>
          <a:off x="6370320" y="2146041"/>
          <a:ext cx="5095240" cy="3426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16280" y="2152516"/>
            <a:ext cx="24180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Un métier « Frigoriste » que très peu de personnes savent décrire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16280" y="3451747"/>
            <a:ext cx="24180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>
                <a:solidFill>
                  <a:srgbClr val="C00000"/>
                </a:solidFill>
              </a:rPr>
              <a:t>Parcours, profils, origines géographique diverses des participants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13740" y="5472950"/>
            <a:ext cx="241808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>
                <a:solidFill>
                  <a:srgbClr val="C00000"/>
                </a:solidFill>
              </a:rPr>
              <a:t>Formation sur Titre vs Formation avec Apprentissage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56280" y="1411767"/>
            <a:ext cx="24180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>
                <a:solidFill>
                  <a:srgbClr val="C00000"/>
                </a:solidFill>
              </a:rPr>
              <a:t>Comment attirer et rassurer les femmes sur le métier et ses conditions d’exercice ?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256280" y="2752681"/>
            <a:ext cx="241808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>
                <a:solidFill>
                  <a:srgbClr val="C00000"/>
                </a:solidFill>
              </a:rPr>
              <a:t>Comment faire rencontrer les besoins en techniciens et les structures de formation spécialisées ?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256280" y="4371428"/>
            <a:ext cx="241808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Une communication lumineuse sur le métier, perspectives, recrutement, intégration,  évolution professionnelle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16280" y="4750979"/>
            <a:ext cx="2418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Le financement de la formation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7305040" y="1212620"/>
            <a:ext cx="2418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MONTEUR DEPANNEUR FRIGORISTE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6592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1480" y="203200"/>
            <a:ext cx="11389360" cy="6228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 Reste à faire</a:t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38200" y="1309384"/>
            <a:ext cx="2206869" cy="2039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CIO régional (ONISEP)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directeur du centre d’Orientation </a:t>
            </a:r>
            <a:r>
              <a:rPr lang="fr-FR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(Rdv le 25 02 2021, avec Hélène MERVILLE, Directrice Nantes</a:t>
            </a:r>
            <a:r>
              <a:rPr lang="fr-FR" sz="1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9763" y="1229860"/>
            <a:ext cx="1787770" cy="2290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lycée professionnel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Lycée identifié : Lycée </a:t>
            </a:r>
            <a:r>
              <a:rPr lang="fr-FR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Professionnel MONGES, LA CHAUVI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NIERE Nantes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3442029"/>
            <a:ext cx="2206869" cy="607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CIDJ (démarche à faire)</a:t>
            </a:r>
          </a:p>
        </p:txBody>
      </p:sp>
      <p:sp>
        <p:nvSpPr>
          <p:cNvPr id="8" name="Rectangle 7"/>
          <p:cNvSpPr/>
          <p:nvPr/>
        </p:nvSpPr>
        <p:spPr>
          <a:xfrm>
            <a:off x="5107533" y="1189781"/>
            <a:ext cx="3048000" cy="812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GRETA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dépend du Rectorat, du Ministère de l’Education </a:t>
            </a: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MANZANARES Directeur SAINT-HERBLAIN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27429" y="2328990"/>
            <a:ext cx="2121877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GOURAUD, Responsable de Développement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20650" y="1172675"/>
            <a:ext cx="2347350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ligne de l’orientation, 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visibilité de nos fiches métiers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04360" y="4170633"/>
            <a:ext cx="1803400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1ères conclusions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3703320" y="4767848"/>
            <a:ext cx="30429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Ouverture </a:t>
            </a:r>
            <a:r>
              <a:rPr lang="fr-F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 un nouveau membre </a:t>
            </a:r>
            <a:br>
              <a:rPr lang="fr-F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GT Attractivité métier ?</a:t>
            </a:r>
            <a:br>
              <a:rPr lang="fr-F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651</Words>
  <Application>Microsoft Office PowerPoint</Application>
  <PresentationFormat>Grand écran</PresentationFormat>
  <Paragraphs>96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Thème Office</vt:lpstr>
      <vt:lpstr>1 objet de la recherche </vt:lpstr>
      <vt:lpstr>2 Méthodologie </vt:lpstr>
      <vt:lpstr>2 Adaptation de la cible de recherche </vt:lpstr>
      <vt:lpstr>3 Constats au collège  </vt:lpstr>
      <vt:lpstr>3 Constats chez de jeunes professionnels  </vt:lpstr>
      <vt:lpstr>3 Constats dans la Formation aux adultes  </vt:lpstr>
      <vt:lpstr>5 Reste à faire </vt:lpstr>
    </vt:vector>
  </TitlesOfParts>
  <Company>Samsung Electronics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objet de ma recherche</dc:title>
  <dc:creator>l.festou</dc:creator>
  <cp:lastModifiedBy>l.festou</cp:lastModifiedBy>
  <cp:revision>19</cp:revision>
  <dcterms:created xsi:type="dcterms:W3CDTF">2022-02-21T17:49:07Z</dcterms:created>
  <dcterms:modified xsi:type="dcterms:W3CDTF">2022-02-22T07:09:28Z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